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3548-DF6E-43CB-BB90-36B329B01793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0BA8-D762-48F3-9B2D-BA236C74D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200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3548-DF6E-43CB-BB90-36B329B01793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0BA8-D762-48F3-9B2D-BA236C74D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607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3548-DF6E-43CB-BB90-36B329B01793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0BA8-D762-48F3-9B2D-BA236C74D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156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3548-DF6E-43CB-BB90-36B329B01793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0BA8-D762-48F3-9B2D-BA236C74D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264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3548-DF6E-43CB-BB90-36B329B01793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0BA8-D762-48F3-9B2D-BA236C74D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242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3548-DF6E-43CB-BB90-36B329B01793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0BA8-D762-48F3-9B2D-BA236C74D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966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3548-DF6E-43CB-BB90-36B329B01793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0BA8-D762-48F3-9B2D-BA236C74D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107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3548-DF6E-43CB-BB90-36B329B01793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0BA8-D762-48F3-9B2D-BA236C74D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059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3548-DF6E-43CB-BB90-36B329B01793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0BA8-D762-48F3-9B2D-BA236C74D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171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3548-DF6E-43CB-BB90-36B329B01793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0BA8-D762-48F3-9B2D-BA236C74D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652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3548-DF6E-43CB-BB90-36B329B01793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0BA8-D762-48F3-9B2D-BA236C74D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926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73548-DF6E-43CB-BB90-36B329B01793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30BA8-D762-48F3-9B2D-BA236C74D5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697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Mozgást átalakító gépelemek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/>
          <a:lstStyle/>
          <a:p>
            <a:r>
              <a:rPr lang="hu-HU" dirty="0" smtClean="0"/>
              <a:t>TK. 69-73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24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Gépek szerkezeti részei különböző módon  mozoghatnak: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- forgó mozgás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- lengő mozgás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- egyenes vonalú mozgás</a:t>
            </a:r>
          </a:p>
          <a:p>
            <a:pPr marL="0" indent="0">
              <a:buNone/>
            </a:pPr>
            <a:r>
              <a:rPr lang="hu-HU" dirty="0" smtClean="0"/>
              <a:t>A különböző mozgások átalakíthatóak egymásba. Erre szolgálnak a mozgást átalakító gépelemek.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988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6"/>
          <a:stretch/>
        </p:blipFill>
        <p:spPr bwMode="auto">
          <a:xfrm>
            <a:off x="4572000" y="3429000"/>
            <a:ext cx="4289489" cy="257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FORGATTYÚS HAJTÓMŰ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7927" y="1700808"/>
            <a:ext cx="8229600" cy="4925144"/>
          </a:xfrm>
        </p:spPr>
        <p:txBody>
          <a:bodyPr>
            <a:normAutofit/>
          </a:bodyPr>
          <a:lstStyle/>
          <a:p>
            <a:r>
              <a:rPr lang="hu-HU" dirty="0" smtClean="0"/>
              <a:t>Egyenes vonalú alternáló ide-oda mozgást alakít forgó mozgássá</a:t>
            </a:r>
          </a:p>
          <a:p>
            <a:r>
              <a:rPr lang="hu-HU" dirty="0" smtClean="0"/>
              <a:t>Részei:	- forgattyús tengely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- hajtórúd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</a:t>
            </a:r>
          </a:p>
          <a:p>
            <a:pPr marL="0" indent="0">
              <a:buNone/>
            </a:pPr>
            <a:r>
              <a:rPr lang="hu-HU" dirty="0" smtClean="0"/>
              <a:t>Pl. motorok főtengelye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38885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4225"/>
            <a:ext cx="54292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2. KULISSZÁS HAJTÓMŰ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Forgó mozgást alakít alternáló mozgássá</a:t>
            </a:r>
          </a:p>
          <a:p>
            <a:pPr marL="0" indent="0">
              <a:buNone/>
            </a:pPr>
            <a:r>
              <a:rPr lang="hu-HU" dirty="0" smtClean="0"/>
              <a:t>Részei:	- kulisszakő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- kulissza</a:t>
            </a:r>
          </a:p>
          <a:p>
            <a:pPr marL="0" indent="0">
              <a:buNone/>
            </a:pPr>
            <a:r>
              <a:rPr lang="hu-HU" sz="2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https://www.youtube.com/watch?v=Wbz3B477hCc</a:t>
            </a:r>
            <a:endParaRPr lang="hu-HU" sz="25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118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KULISSZÁS HAJTÓMŰ</a:t>
            </a:r>
            <a:endParaRPr lang="hu-HU" dirty="0"/>
          </a:p>
        </p:txBody>
      </p:sp>
      <p:pic>
        <p:nvPicPr>
          <p:cNvPr id="4" name="Scotch yoke mechanism -Kulisový posuvný mechanizmus- 3D Creo Element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54138" y="1600200"/>
            <a:ext cx="6437312" cy="4525963"/>
          </a:xfrm>
        </p:spPr>
      </p:pic>
    </p:spTree>
    <p:extLst>
      <p:ext uri="{BB962C8B-B14F-4D97-AF65-F5344CB8AC3E}">
        <p14:creationId xmlns:p14="http://schemas.microsoft.com/office/powerpoint/2010/main" val="86842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3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33" t="33989" r="24233" b="7537"/>
          <a:stretch/>
        </p:blipFill>
        <p:spPr bwMode="auto">
          <a:xfrm>
            <a:off x="5724128" y="1676591"/>
            <a:ext cx="3419872" cy="517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KILINCSES HAJTÓMŰ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Alternáló mozgást alakít át szakaszos, egy irányú forgó </a:t>
            </a:r>
            <a:r>
              <a:rPr lang="hu-HU" dirty="0" smtClean="0"/>
              <a:t>mozgássá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Részei:	- kilincskerék (fogazott)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- </a:t>
            </a:r>
            <a:r>
              <a:rPr lang="hu-HU" dirty="0" smtClean="0"/>
              <a:t>kilincs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- mozgató szerkezet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27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4. BÜTYKÖS TÁRCSA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Forgó mozgást alakít </a:t>
            </a:r>
            <a:r>
              <a:rPr lang="hu-HU" dirty="0" smtClean="0"/>
              <a:t>át, egy </a:t>
            </a:r>
            <a:r>
              <a:rPr lang="hu-HU" dirty="0" smtClean="0"/>
              <a:t>irányú alternáló mozgássá</a:t>
            </a:r>
          </a:p>
          <a:p>
            <a:endParaRPr lang="hu-HU" dirty="0" smtClean="0"/>
          </a:p>
          <a:p>
            <a:r>
              <a:rPr lang="hu-HU" dirty="0" smtClean="0"/>
              <a:t>Pl. motorok szelepeinek nyitása</a:t>
            </a:r>
          </a:p>
          <a:p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5183"/>
            <a:ext cx="3024336" cy="276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43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74</Words>
  <Application>Microsoft Office PowerPoint</Application>
  <PresentationFormat>Diavetítés a képernyőre (4:3 oldalarány)</PresentationFormat>
  <Paragraphs>28</Paragraphs>
  <Slides>7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Office-téma</vt:lpstr>
      <vt:lpstr>Mozgást átalakító gépelemek</vt:lpstr>
      <vt:lpstr>PowerPoint-bemutató</vt:lpstr>
      <vt:lpstr>1. FORGATTYÚS HAJTÓMŰ</vt:lpstr>
      <vt:lpstr>2. KULISSZÁS HAJTÓMŰ</vt:lpstr>
      <vt:lpstr>KULISSZÁS HAJTÓMŰ</vt:lpstr>
      <vt:lpstr>3. KILINCSES HAJTÓMŰ</vt:lpstr>
      <vt:lpstr>4. BÜTYKÖS TÁRCSA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Wimmer Péter</dc:creator>
  <cp:lastModifiedBy>Péter</cp:lastModifiedBy>
  <cp:revision>17</cp:revision>
  <dcterms:created xsi:type="dcterms:W3CDTF">2018-12-05T20:45:51Z</dcterms:created>
  <dcterms:modified xsi:type="dcterms:W3CDTF">2022-01-26T21:15:12Z</dcterms:modified>
</cp:coreProperties>
</file>