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8" r:id="rId2"/>
    <p:sldId id="257" r:id="rId3"/>
    <p:sldId id="259" r:id="rId4"/>
    <p:sldId id="261" r:id="rId5"/>
    <p:sldId id="270" r:id="rId6"/>
    <p:sldId id="262" r:id="rId7"/>
    <p:sldId id="271" r:id="rId8"/>
    <p:sldId id="260" r:id="rId9"/>
    <p:sldId id="263" r:id="rId10"/>
    <p:sldId id="264" r:id="rId11"/>
    <p:sldId id="267" r:id="rId12"/>
    <p:sldId id="265" r:id="rId13"/>
    <p:sldId id="272" r:id="rId14"/>
    <p:sldId id="266" r:id="rId15"/>
    <p:sldId id="268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>
      <p:cViewPr varScale="1">
        <p:scale>
          <a:sx n="69" d="100"/>
          <a:sy n="69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970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0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37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17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80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5425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33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34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569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9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81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333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278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974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81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3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0271F-FA8F-4D25-8A58-B5268124A2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062518-B99F-4890-B635-F1265881E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9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FORGÓ MOZGÁST KÖZVETÍTŐ GÉPELEMEK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sz="2400" dirty="0" smtClean="0"/>
              <a:t>Feladatuk: A hajtó tengely és a hajtott tengely között közvetítik át a forgó mozgást, ha a tengelyek nincsenek egy vonalban egymással.</a:t>
            </a:r>
          </a:p>
          <a:p>
            <a:pPr marL="0" indent="0">
              <a:buNone/>
            </a:pPr>
            <a:r>
              <a:rPr lang="hu-HU" sz="2400" dirty="0" smtClean="0"/>
              <a:t>	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Leggyakoribbak: </a:t>
            </a:r>
            <a:r>
              <a:rPr lang="hu-HU" sz="2400" dirty="0" smtClean="0"/>
              <a:t>	</a:t>
            </a:r>
            <a:r>
              <a:rPr lang="hu-HU" sz="2400" dirty="0" smtClean="0"/>
              <a:t>	- </a:t>
            </a:r>
            <a:r>
              <a:rPr lang="hu-HU" sz="2400" dirty="0" smtClean="0"/>
              <a:t>szíjhajtás</a:t>
            </a:r>
            <a:endParaRPr lang="hu-HU" sz="2400" dirty="0"/>
          </a:p>
          <a:p>
            <a:pPr marL="0" indent="0">
              <a:buNone/>
            </a:pPr>
            <a:r>
              <a:rPr lang="hu-HU" sz="2400" dirty="0" smtClean="0"/>
              <a:t>			</a:t>
            </a:r>
            <a:r>
              <a:rPr lang="hu-HU" sz="2400" dirty="0" smtClean="0"/>
              <a:t>		</a:t>
            </a:r>
            <a:r>
              <a:rPr lang="hu-HU" sz="2400" dirty="0" smtClean="0"/>
              <a:t>	- lánchajtás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			</a:t>
            </a:r>
            <a:r>
              <a:rPr lang="hu-HU" sz="2400" dirty="0" smtClean="0"/>
              <a:t>		- </a:t>
            </a:r>
            <a:r>
              <a:rPr lang="hu-HU" sz="2400" dirty="0" smtClean="0"/>
              <a:t>fogaskerék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9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18" y="1052736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20688"/>
            <a:ext cx="4338818" cy="31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962428"/>
            <a:ext cx="3648422" cy="28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50" y="4077073"/>
            <a:ext cx="4922170" cy="26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r="28435" b="2625"/>
          <a:stretch/>
        </p:blipFill>
        <p:spPr bwMode="auto">
          <a:xfrm>
            <a:off x="4367808" y="2276872"/>
            <a:ext cx="4464496" cy="411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FOGASKERÉKHAJTÁS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Egymáshoz közel eső párhuzamos, merőleges, vagy kitérő tengelyek között létesít csúszásmentes kapcsolatot.</a:t>
            </a:r>
          </a:p>
          <a:p>
            <a:r>
              <a:rPr lang="hu-HU" sz="2400" dirty="0" smtClean="0"/>
              <a:t>Nagy nyomaték és nagy fordulat átvitelére alkalmasak</a:t>
            </a:r>
          </a:p>
          <a:p>
            <a:r>
              <a:rPr lang="hu-HU" sz="2400" dirty="0" smtClean="0"/>
              <a:t>Tengelyre a fogaskereket reteszkötéssel rögzítjük</a:t>
            </a:r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4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250704" cy="1143000"/>
          </a:xfrm>
        </p:spPr>
        <p:txBody>
          <a:bodyPr/>
          <a:lstStyle/>
          <a:p>
            <a:r>
              <a:rPr lang="hu-HU" dirty="0" smtClean="0"/>
              <a:t>Áttétel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528" y="1196752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2400" dirty="0"/>
              <a:t>Ha </a:t>
            </a:r>
            <a:r>
              <a:rPr lang="hu-HU" sz="2400" dirty="0"/>
              <a:t>két fogaskerék illeszkedik egymásba akkor kényszerhajtás jön létre. Együtt fognak forogni.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Ha a két kapcsolódó fogaskerék eltérő átmérővel (fogszámmal) rendelkezik, akkor a fordulatszámuk a fogszámukkal fordítottan </a:t>
            </a:r>
            <a:r>
              <a:rPr lang="hu-HU" sz="2400" dirty="0"/>
              <a:t>arányos lesz.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Hasonlóan a szíjhajtásnál  már tanultakhoz: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b="1" dirty="0"/>
              <a:t>i= áttétel    </a:t>
            </a:r>
            <a:r>
              <a:rPr lang="hu-HU" sz="2400" dirty="0"/>
              <a:t>ha a kapott érték (i) kisebb mint 1 akkor gyorsító áttételről 	van szó, tehát a hajtott fogaskerék fordulatszáma nagyobb lesz 	mint a hajtó fogaskeréké.</a:t>
            </a:r>
          </a:p>
          <a:p>
            <a:pPr marL="0" indent="0">
              <a:buNone/>
            </a:pPr>
            <a:r>
              <a:rPr lang="hu-HU" sz="2400"/>
              <a:t>	</a:t>
            </a:r>
            <a:r>
              <a:rPr lang="hu-HU" sz="2400"/>
              <a:t>Ha </a:t>
            </a:r>
            <a:r>
              <a:rPr lang="hu-HU" sz="2400" dirty="0"/>
              <a:t>nagyobb mint 1 akkor lassító </a:t>
            </a:r>
            <a:r>
              <a:rPr lang="hu-HU" sz="2400"/>
              <a:t>az áttétel</a:t>
            </a:r>
            <a:r>
              <a:rPr lang="hu-HU" sz="2400" dirty="0"/>
              <a:t>.</a:t>
            </a:r>
            <a:endParaRPr lang="hu-HU" sz="2400" dirty="0"/>
          </a:p>
          <a:p>
            <a:pPr marL="0" indent="0">
              <a:buNone/>
            </a:pPr>
            <a:r>
              <a:rPr lang="hu-HU" sz="2400" b="1" dirty="0"/>
              <a:t>z= fogszám</a:t>
            </a:r>
          </a:p>
          <a:p>
            <a:pPr marL="0" indent="0">
              <a:buNone/>
            </a:pPr>
            <a:r>
              <a:rPr lang="hu-HU" sz="2400" b="1" dirty="0"/>
              <a:t>r</a:t>
            </a:r>
            <a:r>
              <a:rPr lang="hu-HU" sz="2400" b="1" dirty="0"/>
              <a:t>= fogaskerék sugara</a:t>
            </a:r>
          </a:p>
          <a:p>
            <a:pPr marL="0" indent="0">
              <a:buNone/>
            </a:pPr>
            <a:r>
              <a:rPr lang="hu-HU" sz="2400" b="1" dirty="0"/>
              <a:t>n=fogaskerék fordulatszáma</a:t>
            </a:r>
            <a:endParaRPr lang="hu-HU" sz="2400" b="1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zövegdoboz 3"/>
              <p:cNvSpPr txBox="1"/>
              <p:nvPr/>
            </p:nvSpPr>
            <p:spPr>
              <a:xfrm>
                <a:off x="6384032" y="5301209"/>
                <a:ext cx="2952328" cy="71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hu-HU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hu-HU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hu-HU" sz="28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hu-HU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hu-HU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hu-HU" sz="28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sz="2800" dirty="0"/>
                  <a:t> =</a:t>
                </a:r>
                <a14:m>
                  <m:oMath xmlns:m="http://schemas.openxmlformats.org/officeDocument/2006/math">
                    <m:r>
                      <a:rPr lang="hu-HU" sz="2800" dirty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hu-HU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i="1" dirty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hu-HU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i="1" dirty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hu-HU" sz="28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hu-HU" sz="2800" dirty="0"/>
              </a:p>
            </p:txBody>
          </p:sp>
        </mc:Choice>
        <mc:Fallback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5301209"/>
                <a:ext cx="2952328" cy="719941"/>
              </a:xfrm>
              <a:prstGeom prst="rect">
                <a:avLst/>
              </a:prstGeom>
              <a:blipFill>
                <a:blip r:embed="rId2"/>
                <a:stretch>
                  <a:fillRect l="-4124" t="-3390" b="-16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5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1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800" dirty="0"/>
              <a:t>Fogaskerékhajtások csoportosítása:</a:t>
            </a:r>
          </a:p>
          <a:p>
            <a:endParaRPr lang="hu-HU" sz="2800" dirty="0"/>
          </a:p>
          <a:p>
            <a:pPr marL="0" indent="0">
              <a:buNone/>
            </a:pPr>
            <a:r>
              <a:rPr lang="hu-HU" sz="2800" dirty="0"/>
              <a:t>	</a:t>
            </a:r>
            <a:r>
              <a:rPr lang="hu-HU" sz="2800" dirty="0"/>
              <a:t>- homlokfogaskerék: párhuzamos 	</a:t>
            </a:r>
            <a:r>
              <a:rPr lang="hu-HU" sz="2800" dirty="0" smtClean="0"/>
              <a:t>1.kép</a:t>
            </a:r>
            <a:r>
              <a:rPr lang="hu-HU" sz="2800" dirty="0"/>
              <a:t>		tengelyek közötti forgásátvitelre alkalmas</a:t>
            </a:r>
          </a:p>
          <a:p>
            <a:pPr marL="0" indent="0">
              <a:buNone/>
            </a:pPr>
            <a:r>
              <a:rPr lang="hu-HU" sz="2800" dirty="0"/>
              <a:t>	- fogasléc: forgó mozgást alakít egyenes </a:t>
            </a:r>
            <a:r>
              <a:rPr lang="hu-HU" sz="2800" dirty="0" smtClean="0"/>
              <a:t>	vonalúvá 2</a:t>
            </a:r>
            <a:r>
              <a:rPr lang="hu-HU" sz="2800" dirty="0"/>
              <a:t>.kép</a:t>
            </a:r>
          </a:p>
          <a:p>
            <a:pPr marL="0" indent="0">
              <a:buNone/>
            </a:pPr>
            <a:r>
              <a:rPr lang="hu-HU" sz="2800" dirty="0"/>
              <a:t>	- kúpfogaskerék: ha a tengelyek szöget zárnak </a:t>
            </a:r>
            <a:r>
              <a:rPr lang="hu-HU" sz="2800" dirty="0" smtClean="0"/>
              <a:t>	be egymással 3</a:t>
            </a:r>
            <a:r>
              <a:rPr lang="hu-HU" sz="2800" dirty="0"/>
              <a:t>.kép</a:t>
            </a:r>
          </a:p>
          <a:p>
            <a:pPr marL="0" indent="0">
              <a:buNone/>
            </a:pPr>
            <a:r>
              <a:rPr lang="hu-HU" sz="2800" dirty="0"/>
              <a:t>	</a:t>
            </a:r>
            <a:r>
              <a:rPr lang="hu-HU" sz="2800" dirty="0"/>
              <a:t>- csigahajtás: merőleges, kitérő tengelyeknél </a:t>
            </a:r>
            <a:r>
              <a:rPr lang="hu-HU" sz="2800" dirty="0" smtClean="0"/>
              <a:t>	4.kép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8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87" y="3506557"/>
            <a:ext cx="3270207" cy="327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6"/>
          <a:stretch/>
        </p:blipFill>
        <p:spPr bwMode="auto">
          <a:xfrm>
            <a:off x="1524000" y="-38641"/>
            <a:ext cx="5570416" cy="39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35" y="1"/>
            <a:ext cx="3744416" cy="24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47" y="2780928"/>
            <a:ext cx="3965004" cy="396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879976" y="1886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9291642" y="14127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223792" y="56612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9510223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544" y="56444"/>
            <a:ext cx="8911687" cy="1280890"/>
          </a:xfrm>
        </p:spPr>
        <p:txBody>
          <a:bodyPr/>
          <a:lstStyle/>
          <a:p>
            <a:r>
              <a:rPr lang="hu-HU" dirty="0" smtClean="0"/>
              <a:t>Szíjhajtás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7" y="908720"/>
            <a:ext cx="3438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35560" y="1412776"/>
            <a:ext cx="59305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Egymástól </a:t>
            </a:r>
            <a:r>
              <a:rPr lang="hu-HU" sz="2400" dirty="0"/>
              <a:t>távol lévő tengelyek közötti hajtásátvitelre alkalmas</a:t>
            </a:r>
          </a:p>
          <a:p>
            <a:endParaRPr lang="hu-HU" sz="2400" dirty="0"/>
          </a:p>
          <a:p>
            <a:pPr marL="285750" indent="-285750">
              <a:buFontTx/>
              <a:buChar char="-"/>
            </a:pPr>
            <a:r>
              <a:rPr lang="hu-HU" sz="2400" dirty="0"/>
              <a:t>Részei: </a:t>
            </a:r>
            <a:r>
              <a:rPr lang="hu-HU" sz="2400" dirty="0" smtClean="0"/>
              <a:t>	- </a:t>
            </a:r>
            <a:r>
              <a:rPr lang="hu-HU" sz="2400" dirty="0"/>
              <a:t>Hajtó tengely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- </a:t>
            </a:r>
            <a:r>
              <a:rPr lang="hu-HU" sz="2400" dirty="0"/>
              <a:t>Hajtott tengely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- </a:t>
            </a:r>
            <a:r>
              <a:rPr lang="hu-HU" sz="2400" dirty="0"/>
              <a:t>szíjkerekek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- </a:t>
            </a:r>
            <a:r>
              <a:rPr lang="hu-HU" sz="2400" dirty="0"/>
              <a:t>hajtószíj</a:t>
            </a:r>
          </a:p>
          <a:p>
            <a:endParaRPr lang="hu-HU" sz="2400" dirty="0"/>
          </a:p>
          <a:p>
            <a:r>
              <a:rPr lang="hu-HU" sz="2400" dirty="0"/>
              <a:t>A szíj alakja szerint lehet:</a:t>
            </a:r>
          </a:p>
          <a:p>
            <a:r>
              <a:rPr lang="hu-HU" sz="2400" dirty="0"/>
              <a:t>	</a:t>
            </a:r>
            <a:r>
              <a:rPr lang="hu-HU" sz="2400" dirty="0"/>
              <a:t>- lapos szíj: lehet keresztezni is, </a:t>
            </a:r>
            <a:r>
              <a:rPr lang="hu-HU" sz="2400" dirty="0" smtClean="0"/>
              <a:t>	vagy egymásra merőleges 	tengelyeknél </a:t>
            </a:r>
            <a:r>
              <a:rPr lang="hu-HU" sz="2400" dirty="0"/>
              <a:t>is </a:t>
            </a:r>
            <a:r>
              <a:rPr lang="hu-HU" sz="2400" dirty="0" smtClean="0"/>
              <a:t>alkalmazható</a:t>
            </a:r>
            <a:endParaRPr lang="hu-HU" sz="2400" dirty="0"/>
          </a:p>
          <a:p>
            <a:r>
              <a:rPr lang="hu-HU" sz="2400" dirty="0"/>
              <a:t>	</a:t>
            </a:r>
            <a:r>
              <a:rPr lang="hu-HU" sz="2400" dirty="0"/>
              <a:t>- ék szíj</a:t>
            </a:r>
          </a:p>
          <a:p>
            <a:r>
              <a:rPr lang="hu-HU" sz="2400" dirty="0"/>
              <a:t>	</a:t>
            </a:r>
            <a:r>
              <a:rPr lang="hu-HU" sz="2400" dirty="0"/>
              <a:t>- fogazott szíj: nem csúszik meg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37" y="3429000"/>
            <a:ext cx="4637543" cy="353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8641"/>
            <a:ext cx="4504100" cy="337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8"/>
          <a:stretch/>
        </p:blipFill>
        <p:spPr bwMode="auto">
          <a:xfrm>
            <a:off x="1951112" y="3570244"/>
            <a:ext cx="4504100" cy="281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-1"/>
            <a:ext cx="57626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ÉKSZÍJ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484784"/>
            <a:ext cx="3045494" cy="380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35560" y="1916832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szíj trapéz keresztmetszetű </a:t>
            </a:r>
          </a:p>
          <a:p>
            <a:endParaRPr lang="hu-HU" dirty="0"/>
          </a:p>
          <a:p>
            <a:r>
              <a:rPr lang="hu-HU" dirty="0"/>
              <a:t>Nyomatékot az oldalfalain keresztül viszi át a szíjtárcsára.</a:t>
            </a:r>
          </a:p>
          <a:p>
            <a:endParaRPr lang="hu-HU" dirty="0"/>
          </a:p>
          <a:p>
            <a:r>
              <a:rPr lang="hu-HU" dirty="0"/>
              <a:t>Nagy fordulat és nagy nyomaték átvitelére alkalmas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3819130"/>
            <a:ext cx="3312368" cy="303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3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96" y="3339014"/>
            <a:ext cx="4964304" cy="275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976584"/>
            <a:ext cx="4657700" cy="388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FOGAZOTT SZÍJ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Olyan esetben használjuk, amikor nem csúszhat meg működés közben a szíj. </a:t>
            </a:r>
          </a:p>
          <a:p>
            <a:r>
              <a:rPr lang="hu-HU" dirty="0" smtClean="0"/>
              <a:t>Ez esetben a szíj és a szíjkerék is bordázott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7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100" dirty="0">
                <a:solidFill>
                  <a:srgbClr val="FF0000"/>
                </a:solidFill>
              </a:rPr>
              <a:t>ÁTTÉTEL az átmérők és a fordulatszámok viszonya:        </a:t>
            </a:r>
            <a:br>
              <a:rPr lang="hu-HU" sz="3100" dirty="0">
                <a:solidFill>
                  <a:srgbClr val="FF0000"/>
                </a:solidFill>
              </a:rPr>
            </a:br>
            <a:r>
              <a:rPr lang="hu-HU" sz="3100" dirty="0">
                <a:solidFill>
                  <a:srgbClr val="FF0000"/>
                </a:solidFill>
              </a:rPr>
              <a:t/>
            </a:r>
            <a:br>
              <a:rPr lang="hu-HU" sz="3100" dirty="0">
                <a:solidFill>
                  <a:srgbClr val="FF0000"/>
                </a:solidFill>
              </a:rPr>
            </a:br>
            <a:r>
              <a:rPr lang="hu-HU" dirty="0" smtClean="0">
                <a:solidFill>
                  <a:srgbClr val="FF0000"/>
                </a:solidFill>
              </a:rPr>
              <a:t>D1*n1=D2*n2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Az átmérők fordított arányban vannak a fordulatszámmal.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068960"/>
            <a:ext cx="6851104" cy="350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332656"/>
            <a:ext cx="8229600" cy="6525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/>
              <a:t>Hajtó szíjkerék: D1=100mm</a:t>
            </a:r>
            <a:endParaRPr lang="hu-HU" sz="2400" dirty="0"/>
          </a:p>
          <a:p>
            <a:pPr marL="0" indent="0">
              <a:buNone/>
            </a:pPr>
            <a:r>
              <a:rPr lang="hu-HU" sz="2400" dirty="0"/>
              <a:t>		</a:t>
            </a:r>
            <a:r>
              <a:rPr lang="hu-HU" sz="2400" dirty="0" smtClean="0"/>
              <a:t>			n1=20 </a:t>
            </a:r>
            <a:r>
              <a:rPr lang="hu-HU" sz="2400" dirty="0"/>
              <a:t>fordulat/perc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Hajtott szíjkerék: D2= 200mm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Mennyi lesz a  hajtott szíjkerék fordulata percenként? 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Megoldás: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100mm*20 fordulat/perc = 200mm*  ? n2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	        </a:t>
            </a:r>
            <a:r>
              <a:rPr lang="hu-HU" sz="2400" dirty="0" smtClean="0"/>
              <a:t>	n2</a:t>
            </a:r>
            <a:r>
              <a:rPr lang="hu-HU" sz="2400" dirty="0"/>
              <a:t>=	</a:t>
            </a:r>
            <a:r>
              <a:rPr lang="hu-HU" sz="2400" u="sng" dirty="0"/>
              <a:t>100mm*20 fordulat/perc 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/>
              <a:t>			</a:t>
            </a:r>
            <a:r>
              <a:rPr lang="hu-HU" sz="2400" dirty="0" smtClean="0"/>
              <a:t>				200mm</a:t>
            </a:r>
            <a:endParaRPr lang="hu-HU" sz="2400" dirty="0"/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/>
              <a:t>	</a:t>
            </a:r>
            <a:r>
              <a:rPr lang="hu-HU" sz="2400" dirty="0" smtClean="0"/>
              <a:t>	n2=10 </a:t>
            </a:r>
            <a:r>
              <a:rPr lang="hu-HU" sz="2400" dirty="0"/>
              <a:t>fordulat/perc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6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Variátor</a:t>
            </a:r>
            <a:endParaRPr lang="hu-H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124744"/>
            <a:ext cx="6245299" cy="428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51" y="4523509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135560" y="5013176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Ékszíjtárcsák két félből állnak, melyek közelíthetőek- távolíthatóak egymástól. Ezáltal a szíj nagyobb, vagy kisebb átmérőn fut.</a:t>
            </a:r>
          </a:p>
          <a:p>
            <a:r>
              <a:rPr lang="hu-HU" dirty="0"/>
              <a:t>Fokozatmentesen állítható.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LÁNCHAJTÁS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Csúszásmentes forgásátvitelt biztosít</a:t>
            </a:r>
          </a:p>
          <a:p>
            <a:r>
              <a:rPr lang="hu-HU" sz="2400" dirty="0" smtClean="0"/>
              <a:t>Leggyakrabban </a:t>
            </a:r>
            <a:r>
              <a:rPr lang="hu-HU" sz="2400" dirty="0" smtClean="0">
                <a:solidFill>
                  <a:srgbClr val="FF0000"/>
                </a:solidFill>
              </a:rPr>
              <a:t>görgős lánc</a:t>
            </a:r>
            <a:r>
              <a:rPr lang="hu-HU" sz="2400" dirty="0" smtClean="0"/>
              <a:t>okat alkalmazunk, mely nagy fordulat és nagy nyomaték átvitelére alkalmas.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Fogazott lánc</a:t>
            </a:r>
            <a:r>
              <a:rPr lang="hu-HU" sz="2400" dirty="0" smtClean="0"/>
              <a:t>ot a motorvezérlésnél használunk. (csendes) a lánckerék hasonlít egy fogaskerékhez.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8" b="70347"/>
          <a:stretch/>
        </p:blipFill>
        <p:spPr>
          <a:xfrm>
            <a:off x="10784114" y="5868011"/>
            <a:ext cx="1407886" cy="9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90625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354</TotalTime>
  <Words>247</Words>
  <Application>Microsoft Office PowerPoint</Application>
  <PresentationFormat>Szélesvásznú</PresentationFormat>
  <Paragraphs>81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Century Gothic</vt:lpstr>
      <vt:lpstr>Wingdings 3</vt:lpstr>
      <vt:lpstr>Szálak</vt:lpstr>
      <vt:lpstr>FORGÓ MOZGÁST KÖZVETÍTŐ GÉPELEMEK</vt:lpstr>
      <vt:lpstr>Szíjhajtás</vt:lpstr>
      <vt:lpstr>PowerPoint-bemutató</vt:lpstr>
      <vt:lpstr>ÉKSZÍJ</vt:lpstr>
      <vt:lpstr>FOGAZOTT SZÍJ</vt:lpstr>
      <vt:lpstr>ÁTTÉTEL az átmérők és a fordulatszámok viszonya:          D1*n1=D2*n2 Az átmérők fordított arányban vannak a fordulatszámmal.</vt:lpstr>
      <vt:lpstr>PowerPoint-bemutató</vt:lpstr>
      <vt:lpstr>Variátor</vt:lpstr>
      <vt:lpstr>LÁNCHAJTÁS</vt:lpstr>
      <vt:lpstr>PowerPoint-bemutató</vt:lpstr>
      <vt:lpstr>PowerPoint-bemutató</vt:lpstr>
      <vt:lpstr>FOGASKERÉKHAJTÁS</vt:lpstr>
      <vt:lpstr>Áttétel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Nyomatékátvitel</dc:title>
  <dc:creator>Wimmer Péter</dc:creator>
  <cp:lastModifiedBy>Péter</cp:lastModifiedBy>
  <cp:revision>28</cp:revision>
  <dcterms:created xsi:type="dcterms:W3CDTF">2018-12-05T17:17:52Z</dcterms:created>
  <dcterms:modified xsi:type="dcterms:W3CDTF">2022-03-09T05:54:30Z</dcterms:modified>
</cp:coreProperties>
</file>