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62" r:id="rId5"/>
    <p:sldId id="261" r:id="rId6"/>
    <p:sldId id="260" r:id="rId7"/>
    <p:sldId id="259" r:id="rId8"/>
    <p:sldId id="265" r:id="rId9"/>
    <p:sldId id="264" r:id="rId10"/>
    <p:sldId id="263" r:id="rId11"/>
    <p:sldId id="266" r:id="rId12"/>
    <p:sldId id="267" r:id="rId13"/>
    <p:sldId id="268" r:id="rId14"/>
    <p:sldId id="274" r:id="rId15"/>
    <p:sldId id="269" r:id="rId16"/>
    <p:sldId id="270" r:id="rId17"/>
    <p:sldId id="272" r:id="rId18"/>
    <p:sldId id="271" r:id="rId19"/>
    <p:sldId id="273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138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499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934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3496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23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4616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124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04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596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467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866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22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3407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75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696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647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7C6B2-FB1F-488A-BBB3-98056CD74B1A}" type="datetimeFigureOut">
              <a:rPr lang="hu-HU" smtClean="0"/>
              <a:t>2022. 03. 09.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7C7546C-0806-47A7-8BA9-B7BA96AA3C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311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Tengelyek, csapágyak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-459432"/>
            <a:ext cx="3312368" cy="29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Csapágyak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 marL="0" indent="0" algn="ctr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A forgó alkatrészek alátámasztására szolgáló gépelemeket csapágyaknak nevezzük.</a:t>
            </a:r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212976"/>
            <a:ext cx="3524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8" y="3879726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2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Csapágyak feladata: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	</a:t>
            </a:r>
            <a:r>
              <a:rPr lang="hu-HU" sz="2400" dirty="0" smtClean="0"/>
              <a:t>- forgó alkatrészek, tengelyek alátámasztása, rögzítése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forgó mozgás biztosítása súrlódás csökkentése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Csapágyak fajtái: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	</a:t>
            </a:r>
            <a:r>
              <a:rPr lang="hu-HU" sz="2400" dirty="0" smtClean="0"/>
              <a:t>- csúszócsapágy (sikló)</a:t>
            </a:r>
            <a:r>
              <a:rPr lang="hu-HU" sz="2400" dirty="0"/>
              <a:t>	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gördülőcsapágy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131127"/>
            <a:ext cx="4608512" cy="36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Siklócsapágyak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612197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 smtClean="0"/>
              <a:t>Siklócsapágyak fajtái: 	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- osztatlan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- osztott: két részből áll a 	beszerelhetőség miatt. 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pl. főtengelycsapágy</a:t>
            </a:r>
          </a:p>
          <a:p>
            <a:pPr marL="0" indent="0">
              <a:buNone/>
            </a:pPr>
            <a:endParaRPr lang="hu-HU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4077072"/>
            <a:ext cx="47910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501008"/>
            <a:ext cx="3024988" cy="306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Osztott siklócsapágy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Olajozás!!!!</a:t>
            </a:r>
            <a:endParaRPr lang="hu-HU" dirty="0"/>
          </a:p>
        </p:txBody>
      </p:sp>
      <p:pic>
        <p:nvPicPr>
          <p:cNvPr id="1026" name="Picture 2" descr="csapa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1484784"/>
            <a:ext cx="2867025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9. oldal - 14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92" y="3016966"/>
            <a:ext cx="45434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1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Gördülőcsapágyak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Azokat a csapágyakat, melyeknél az álló és  a forgó rész közé gördülő testeket helyeznek, gördülő csapágyaknak nevezzük.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Részeik: 	- külső és belső gyűrű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- kosár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- gördülő testek</a:t>
            </a:r>
            <a:endParaRPr lang="hu-H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501008"/>
            <a:ext cx="282775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07" y="1634851"/>
            <a:ext cx="3076413" cy="22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3" y="4081536"/>
            <a:ext cx="2220838" cy="285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91" y="3380057"/>
            <a:ext cx="3364632" cy="33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66" y="4296286"/>
            <a:ext cx="2385894" cy="242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93214" y="188641"/>
            <a:ext cx="8151817" cy="456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		Csoportosításuk: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Gördülőtestek alakja szerint: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	- golyós 1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	- kúpgörgős 2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	- hengergörgős 3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			- tűgörgős 4</a:t>
            </a:r>
          </a:p>
          <a:p>
            <a:pPr marL="0" indent="0">
              <a:buNone/>
            </a:pPr>
            <a:r>
              <a:rPr lang="hu-HU" sz="2400" dirty="0" smtClean="0"/>
              <a:t>				- hordógörgős 5</a:t>
            </a:r>
            <a:endParaRPr lang="hu-HU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75" y="692696"/>
            <a:ext cx="2204864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924669" y="15511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4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924669" y="46930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205553" y="56612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3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591527" y="16348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5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9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21222" y="19428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Csapágyak csoportosítása a terhelés felvétele (iránya) szempontjából: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0" y="1600201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terhelés felvétele szempontjából lehetnek: </a:t>
            </a:r>
          </a:p>
          <a:p>
            <a:pPr marL="0" indent="0">
              <a:buNone/>
            </a:pPr>
            <a:r>
              <a:rPr lang="hu-HU" sz="2400" dirty="0" smtClean="0"/>
              <a:t>-  sugárirányú terhelést átvivő </a:t>
            </a:r>
            <a:r>
              <a:rPr lang="hu-HU" sz="2400" b="1" dirty="0" smtClean="0">
                <a:solidFill>
                  <a:srgbClr val="FF0000"/>
                </a:solidFill>
              </a:rPr>
              <a:t>radiális csapágy 1 kép</a:t>
            </a:r>
          </a:p>
          <a:p>
            <a:pPr marL="0" indent="0">
              <a:buNone/>
            </a:pPr>
            <a:r>
              <a:rPr lang="hu-HU" sz="2400" dirty="0" smtClean="0"/>
              <a:t>- tengelyirányú terhelést átvivő </a:t>
            </a:r>
            <a:r>
              <a:rPr lang="hu-HU" sz="2400" b="1" dirty="0" smtClean="0">
                <a:solidFill>
                  <a:srgbClr val="FF0000"/>
                </a:solidFill>
              </a:rPr>
              <a:t>axiális csapágy 2 kép</a:t>
            </a:r>
          </a:p>
          <a:p>
            <a:pPr marL="0" indent="0">
              <a:buNone/>
            </a:pPr>
            <a:r>
              <a:rPr lang="hu-HU" sz="2400" dirty="0" smtClean="0"/>
              <a:t>- mindkét irányú terhelést átvivő </a:t>
            </a:r>
            <a:r>
              <a:rPr lang="hu-HU" sz="2400" b="1" dirty="0" smtClean="0">
                <a:solidFill>
                  <a:srgbClr val="FF0000"/>
                </a:solidFill>
              </a:rPr>
              <a:t>radix csapágy</a:t>
            </a:r>
            <a:endParaRPr lang="hu-H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005064"/>
            <a:ext cx="35306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20" y="3983214"/>
            <a:ext cx="22193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011813"/>
            <a:ext cx="238918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919536" y="47251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372834" y="43244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2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00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88641"/>
            <a:ext cx="8003232" cy="5937523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2400" dirty="0" smtClean="0"/>
              <a:t>Csapágyak megfelelő kenéséről gondoskodni kell! Zsírozás!!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 smtClean="0"/>
              <a:t>Zsírzógomb								Zsírzó</a:t>
            </a:r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987641"/>
            <a:ext cx="4011149" cy="25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415" y="3971973"/>
            <a:ext cx="3173735" cy="27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>
            <a:off x="2639616" y="3987641"/>
            <a:ext cx="792088" cy="30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1124744"/>
            <a:ext cx="8915400" cy="4786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 smtClean="0"/>
              <a:t>Gördülőcsapágyak előnyei: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kis súrlódás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gyors cserélhetőség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kevés kenőanyag igény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Hátrányai: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drágább a csúszócsapágynál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precíz szerelést igényel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leszerelése speciális szerszámmal lehetséges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4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Tengelyek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24000" y="1556793"/>
            <a:ext cx="9057184" cy="4525963"/>
          </a:xfrm>
        </p:spPr>
        <p:txBody>
          <a:bodyPr/>
          <a:lstStyle/>
          <a:p>
            <a:r>
              <a:rPr lang="hu-HU" sz="2400" dirty="0" smtClean="0"/>
              <a:t>Fogalma: Kör, vagy körgyűrű (cső)  keresztmetszetű, hosszúkás gépelem, amelynek feladata a gép álló és forgó részei közötti kapcsolat létrehozása, forgatónyomaték átvitele.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908720"/>
            <a:ext cx="8915400" cy="5002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smtClean="0"/>
              <a:t>Csoportosításuk szerepük szerint:</a:t>
            </a:r>
          </a:p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</a:t>
            </a:r>
            <a:r>
              <a:rPr lang="hu-HU" sz="2400" b="1" dirty="0" smtClean="0"/>
              <a:t>álló tengely</a:t>
            </a:r>
            <a:r>
              <a:rPr lang="hu-HU" sz="2400" dirty="0" smtClean="0"/>
              <a:t>, mely forgó alkatrészt hord</a:t>
            </a:r>
          </a:p>
          <a:p>
            <a:pPr marL="0" indent="0">
              <a:buNone/>
            </a:pPr>
            <a:r>
              <a:rPr lang="hu-HU" sz="2400" dirty="0" smtClean="0"/>
              <a:t>	pl. 	kerékpár kerekei</a:t>
            </a: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- </a:t>
            </a:r>
            <a:r>
              <a:rPr lang="hu-HU" sz="2400" b="1" dirty="0" smtClean="0"/>
              <a:t>forgó tengely, </a:t>
            </a:r>
            <a:r>
              <a:rPr lang="hu-HU" sz="2400" dirty="0" smtClean="0"/>
              <a:t>ami együtt forog a hozzá kapcsolódó 	alkatrésszel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sz="2400" dirty="0" smtClean="0"/>
              <a:t>pl. 	vasúti kocsi kereke, traktor hajtott 	kereke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2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71" y="0"/>
            <a:ext cx="4674096" cy="34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12024" y="45480"/>
            <a:ext cx="3960440" cy="1280890"/>
          </a:xfrm>
        </p:spPr>
        <p:txBody>
          <a:bodyPr/>
          <a:lstStyle/>
          <a:p>
            <a:r>
              <a:rPr lang="hu-HU" dirty="0" smtClean="0"/>
              <a:t>Állótengelyek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2"/>
            <a:ext cx="4355975" cy="326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3618656"/>
            <a:ext cx="4319125" cy="323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67" y="2652740"/>
            <a:ext cx="3153945" cy="420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6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18" y="0"/>
            <a:ext cx="8064896" cy="688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84232" y="624110"/>
            <a:ext cx="3320380" cy="1280890"/>
          </a:xfrm>
        </p:spPr>
        <p:txBody>
          <a:bodyPr/>
          <a:lstStyle/>
          <a:p>
            <a:r>
              <a:rPr lang="hu-HU" dirty="0" smtClean="0"/>
              <a:t>Forgótengely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8302" y="2133600"/>
            <a:ext cx="599722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9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5"/>
          <a:stretch/>
        </p:blipFill>
        <p:spPr bwMode="auto">
          <a:xfrm>
            <a:off x="7968208" y="5011610"/>
            <a:ext cx="2795868" cy="180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6"/>
          <a:stretch/>
        </p:blipFill>
        <p:spPr bwMode="auto">
          <a:xfrm>
            <a:off x="4799857" y="1988840"/>
            <a:ext cx="499656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35560" y="692696"/>
            <a:ext cx="8915400" cy="5289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/>
              <a:t>S</a:t>
            </a:r>
            <a:r>
              <a:rPr lang="hu-HU" sz="3600" dirty="0" smtClean="0"/>
              <a:t>peciális tengelyek:</a:t>
            </a:r>
          </a:p>
          <a:p>
            <a:pPr marL="0" indent="0">
              <a:buNone/>
            </a:pPr>
            <a:r>
              <a:rPr lang="hu-HU" sz="2400" dirty="0" smtClean="0"/>
              <a:t>	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- kardántengely </a:t>
            </a:r>
          </a:p>
          <a:p>
            <a:pPr marL="0" indent="0">
              <a:buNone/>
            </a:pPr>
            <a:r>
              <a:rPr lang="hu-HU" sz="2400" dirty="0"/>
              <a:t>	</a:t>
            </a: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	- bütykös tengely pl.  vezérműtengely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1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Motorban található főtengely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	-főtengely 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6" y="2152650"/>
            <a:ext cx="9525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9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00" y="3626642"/>
            <a:ext cx="4308478" cy="323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404665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hu-HU" sz="3600" dirty="0" smtClean="0"/>
              <a:t>Tengelyek részei:</a:t>
            </a:r>
          </a:p>
          <a:p>
            <a:pPr marL="0" indent="0">
              <a:buNone/>
            </a:pPr>
            <a:r>
              <a:rPr lang="hu-HU" sz="2400" dirty="0" smtClean="0"/>
              <a:t>A tengely csapágyhoz illeszkedő része a </a:t>
            </a:r>
            <a:r>
              <a:rPr lang="hu-HU" sz="2400" b="1" dirty="0" smtClean="0"/>
              <a:t>csap</a:t>
            </a:r>
            <a:r>
              <a:rPr lang="hu-HU" sz="2400" dirty="0" smtClean="0"/>
              <a:t>: </a:t>
            </a:r>
          </a:p>
          <a:p>
            <a:pPr marL="0" indent="0">
              <a:buNone/>
            </a:pPr>
            <a:r>
              <a:rPr lang="hu-HU" sz="2400" dirty="0" smtClean="0"/>
              <a:t>	- </a:t>
            </a:r>
            <a:r>
              <a:rPr lang="es-ES" sz="2400" dirty="0" smtClean="0"/>
              <a:t>Ha a csap a tengely végén van, </a:t>
            </a:r>
            <a:r>
              <a:rPr lang="es-ES" sz="2400" b="1" dirty="0" smtClean="0"/>
              <a:t>végcsapnak</a:t>
            </a:r>
            <a:r>
              <a:rPr lang="es-ES" sz="2400" dirty="0" smtClean="0"/>
              <a:t> </a:t>
            </a:r>
            <a:r>
              <a:rPr lang="hu-HU" sz="2400" dirty="0" smtClean="0"/>
              <a:t>	</a:t>
            </a:r>
            <a:r>
              <a:rPr lang="es-ES" sz="2400" dirty="0" smtClean="0"/>
              <a:t>nevezzük.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	- Ha a tengely közbülső részén helyezkedik 	el, 	</a:t>
            </a:r>
            <a:r>
              <a:rPr lang="hu-HU" sz="2400" b="1" dirty="0" smtClean="0"/>
              <a:t>nyakcsapnak</a:t>
            </a:r>
            <a:r>
              <a:rPr lang="hu-HU" sz="2400" dirty="0" smtClean="0"/>
              <a:t> nevezzük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626642"/>
            <a:ext cx="4417802" cy="321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8" b="70347"/>
          <a:stretch/>
        </p:blipFill>
        <p:spPr>
          <a:xfrm>
            <a:off x="10784114" y="5868011"/>
            <a:ext cx="1407886" cy="9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44776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Vörös–naranc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337</TotalTime>
  <Words>159</Words>
  <Application>Microsoft Office PowerPoint</Application>
  <PresentationFormat>Szélesvásznú</PresentationFormat>
  <Paragraphs>84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Szálak</vt:lpstr>
      <vt:lpstr>Tengelyek, csapágyak</vt:lpstr>
      <vt:lpstr>Tengelyek</vt:lpstr>
      <vt:lpstr>PowerPoint-bemutató</vt:lpstr>
      <vt:lpstr>Állótengelyek</vt:lpstr>
      <vt:lpstr>Forgótengely</vt:lpstr>
      <vt:lpstr>PowerPoint-bemutató</vt:lpstr>
      <vt:lpstr>PowerPoint-bemutató</vt:lpstr>
      <vt:lpstr>Motorban található főtengely</vt:lpstr>
      <vt:lpstr>PowerPoint-bemutató</vt:lpstr>
      <vt:lpstr>Csapágyak</vt:lpstr>
      <vt:lpstr>Csapágyak feladata: </vt:lpstr>
      <vt:lpstr>Csapágyak fajtái: </vt:lpstr>
      <vt:lpstr>Siklócsapágyak</vt:lpstr>
      <vt:lpstr>Osztott siklócsapágy</vt:lpstr>
      <vt:lpstr>Gördülőcsapágyak</vt:lpstr>
      <vt:lpstr>PowerPoint-bemutató</vt:lpstr>
      <vt:lpstr>Csapágyak csoportosítása a terhelés felvétele (iránya) szempontjából:  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Tengelyek, csapágyak</dc:title>
  <dc:creator>Wimmer Péter</dc:creator>
  <cp:lastModifiedBy>Péter</cp:lastModifiedBy>
  <cp:revision>29</cp:revision>
  <dcterms:created xsi:type="dcterms:W3CDTF">2018-11-25T19:02:06Z</dcterms:created>
  <dcterms:modified xsi:type="dcterms:W3CDTF">2022-03-09T05:41:58Z</dcterms:modified>
</cp:coreProperties>
</file>